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D1FD81-66B5-791F-7ABF-B2045BC0A5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Beispiel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64BCEF-9AE8-C48B-772A-6A10F9EFCC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967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1</Words>
  <Application>Microsoft Macintosh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Beispiel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Beispiel</dc:title>
  <dc:creator>Christian Wessalowski</dc:creator>
  <cp:lastModifiedBy>Christian Wessalowski</cp:lastModifiedBy>
  <cp:revision>1</cp:revision>
  <dcterms:created xsi:type="dcterms:W3CDTF">2024-02-02T15:22:35Z</dcterms:created>
  <dcterms:modified xsi:type="dcterms:W3CDTF">2024-02-02T15:22:57Z</dcterms:modified>
</cp:coreProperties>
</file>